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4998741" r:id="rId3"/>
  </p:sldIdLst>
  <p:sldSz cx="12192000" cy="6858000"/>
  <p:notesSz cx="6797675" cy="992632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380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n liu" initials="pl" lastIdx="1" clrIdx="0"/>
  <p:cmAuthor id="2" name="莉莉 宋" initials="莉宋" lastIdx="3" clrIdx="1"/>
  <p:cmAuthor id="3" name="Dell" initials="D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BC4042"/>
    <a:srgbClr val="F09640"/>
    <a:srgbClr val="5B9BD5"/>
    <a:srgbClr val="F2F2F2"/>
    <a:srgbClr val="003964"/>
    <a:srgbClr val="ED7D31"/>
    <a:srgbClr val="E77F37"/>
    <a:srgbClr val="C55A11"/>
    <a:srgbClr val="9DC3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2" autoAdjust="0"/>
    <p:restoredTop sz="86686" autoAdjust="0"/>
  </p:normalViewPr>
  <p:slideViewPr>
    <p:cSldViewPr snapToGrid="0" showGuides="1">
      <p:cViewPr>
        <p:scale>
          <a:sx n="66" d="100"/>
          <a:sy n="66" d="100"/>
        </p:scale>
        <p:origin x="-2076" y="-804"/>
      </p:cViewPr>
      <p:guideLst>
        <p:guide orient="horz" pos="2165"/>
        <p:guide pos="38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31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commentAuthors" Target="commentAuthors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D90D0-A690-4325-B720-8E817B9F8EA2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49688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8C883-C334-4A8F-9EBB-F920C421A425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8395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49689" y="2"/>
            <a:ext cx="2946400" cy="498395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AD3D00ED-5734-410D-9A0E-8CC3F391C299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452" y="4777612"/>
            <a:ext cx="5438775" cy="3907800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zh-CN" altLang="en-US" dirty="0"/>
              <a:t>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8244"/>
            <a:ext cx="2946400" cy="49839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49689" y="9428244"/>
            <a:ext cx="2946400" cy="49839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F166203F-DC31-408B-9746-A450DF8E481C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标题幻灯片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图片 3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488" y="430213"/>
            <a:ext cx="3121025" cy="9985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01732" y="6240463"/>
            <a:ext cx="1388536" cy="206381"/>
          </a:xfrm>
        </p:spPr>
        <p:txBody>
          <a:bodyPr/>
          <a:lstStyle/>
          <a:p>
            <a:fld id="{6489D9C7-5DC6-4263-87FF-7C99F6FB63C3}" type="datetime1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924" y="6240463"/>
            <a:ext cx="4140201" cy="206381"/>
          </a:xfrm>
        </p:spPr>
        <p:txBody>
          <a:bodyPr/>
          <a:lstStyle/>
          <a:p>
            <a:r>
              <a:rPr lang="en-US" altLang="zh-CN"/>
              <a:t>www.islide.cc</a:t>
            </a:r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599" y="6240463"/>
            <a:ext cx="2909888" cy="206381"/>
          </a:xfrm>
        </p:spPr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平行四边形 22"/>
          <p:cNvSpPr/>
          <p:nvPr userDrawn="1"/>
        </p:nvSpPr>
        <p:spPr>
          <a:xfrm>
            <a:off x="-3175" y="558800"/>
            <a:ext cx="512763" cy="346075"/>
          </a:xfrm>
          <a:custGeom>
            <a:avLst/>
            <a:gdLst>
              <a:gd name="connsiteX0" fmla="*/ 0 w 613382"/>
              <a:gd name="connsiteY0" fmla="*/ 343584 h 343584"/>
              <a:gd name="connsiteX1" fmla="*/ 85896 w 613382"/>
              <a:gd name="connsiteY1" fmla="*/ 0 h 343584"/>
              <a:gd name="connsiteX2" fmla="*/ 613382 w 613382"/>
              <a:gd name="connsiteY2" fmla="*/ 0 h 343584"/>
              <a:gd name="connsiteX3" fmla="*/ 527486 w 613382"/>
              <a:gd name="connsiteY3" fmla="*/ 343584 h 343584"/>
              <a:gd name="connsiteX4" fmla="*/ 0 w 613382"/>
              <a:gd name="connsiteY4" fmla="*/ 343584 h 343584"/>
              <a:gd name="connsiteX0-1" fmla="*/ 0 w 613382"/>
              <a:gd name="connsiteY0-2" fmla="*/ 343584 h 343584"/>
              <a:gd name="connsiteX1-3" fmla="*/ 100645 w 613382"/>
              <a:gd name="connsiteY1-4" fmla="*/ 0 h 343584"/>
              <a:gd name="connsiteX2-5" fmla="*/ 613382 w 613382"/>
              <a:gd name="connsiteY2-6" fmla="*/ 0 h 343584"/>
              <a:gd name="connsiteX3-7" fmla="*/ 527486 w 613382"/>
              <a:gd name="connsiteY3-8" fmla="*/ 343584 h 343584"/>
              <a:gd name="connsiteX4-9" fmla="*/ 0 w 613382"/>
              <a:gd name="connsiteY4-10" fmla="*/ 343584 h 343584"/>
              <a:gd name="connsiteX0-11" fmla="*/ 2594 w 512737"/>
              <a:gd name="connsiteY0-12" fmla="*/ 346042 h 346042"/>
              <a:gd name="connsiteX1-13" fmla="*/ 0 w 512737"/>
              <a:gd name="connsiteY1-14" fmla="*/ 0 h 346042"/>
              <a:gd name="connsiteX2-15" fmla="*/ 512737 w 512737"/>
              <a:gd name="connsiteY2-16" fmla="*/ 0 h 346042"/>
              <a:gd name="connsiteX3-17" fmla="*/ 426841 w 512737"/>
              <a:gd name="connsiteY3-18" fmla="*/ 343584 h 346042"/>
              <a:gd name="connsiteX4-19" fmla="*/ 2594 w 512737"/>
              <a:gd name="connsiteY4-20" fmla="*/ 346042 h 346042"/>
              <a:gd name="connsiteX0-21" fmla="*/ 2594 w 512737"/>
              <a:gd name="connsiteY0-22" fmla="*/ 346042 h 346042"/>
              <a:gd name="connsiteX1-23" fmla="*/ 0 w 512737"/>
              <a:gd name="connsiteY1-24" fmla="*/ 0 h 346042"/>
              <a:gd name="connsiteX2-25" fmla="*/ 512737 w 512737"/>
              <a:gd name="connsiteY2-26" fmla="*/ 0 h 346042"/>
              <a:gd name="connsiteX3-27" fmla="*/ 426841 w 512737"/>
              <a:gd name="connsiteY3-28" fmla="*/ 343584 h 346042"/>
              <a:gd name="connsiteX4-29" fmla="*/ 2594 w 512737"/>
              <a:gd name="connsiteY4-30" fmla="*/ 346042 h 34604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12737" h="346042">
                <a:moveTo>
                  <a:pt x="2594" y="346042"/>
                </a:moveTo>
                <a:cubicBezTo>
                  <a:pt x="1729" y="230695"/>
                  <a:pt x="865" y="115347"/>
                  <a:pt x="0" y="0"/>
                </a:cubicBezTo>
                <a:lnTo>
                  <a:pt x="512737" y="0"/>
                </a:lnTo>
                <a:lnTo>
                  <a:pt x="426841" y="343584"/>
                </a:lnTo>
                <a:lnTo>
                  <a:pt x="2594" y="346042"/>
                </a:lnTo>
                <a:close/>
              </a:path>
            </a:pathLst>
          </a:custGeom>
          <a:solidFill>
            <a:srgbClr val="003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3" name="平行四边形 2"/>
          <p:cNvSpPr/>
          <p:nvPr userDrawn="1"/>
        </p:nvSpPr>
        <p:spPr>
          <a:xfrm>
            <a:off x="242888" y="487363"/>
            <a:ext cx="433388" cy="242888"/>
          </a:xfrm>
          <a:prstGeom prst="parallelogram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4" name="平行四边形 3"/>
          <p:cNvSpPr/>
          <p:nvPr userDrawn="1"/>
        </p:nvSpPr>
        <p:spPr>
          <a:xfrm>
            <a:off x="482600" y="800100"/>
            <a:ext cx="193675" cy="150813"/>
          </a:xfrm>
          <a:prstGeom prst="parallelogram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cxnSp>
        <p:nvCxnSpPr>
          <p:cNvPr id="5" name="直接连接符 4"/>
          <p:cNvCxnSpPr/>
          <p:nvPr userDrawn="1"/>
        </p:nvCxnSpPr>
        <p:spPr>
          <a:xfrm>
            <a:off x="823913" y="903288"/>
            <a:ext cx="11368088" cy="0"/>
          </a:xfrm>
          <a:prstGeom prst="line">
            <a:avLst/>
          </a:prstGeom>
          <a:ln w="25400">
            <a:solidFill>
              <a:srgbClr val="0039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 userDrawn="1"/>
        </p:nvCxnSpPr>
        <p:spPr>
          <a:xfrm>
            <a:off x="10091738" y="903288"/>
            <a:ext cx="2100263" cy="0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 userDrawn="1"/>
        </p:nvCxnSpPr>
        <p:spPr>
          <a:xfrm>
            <a:off x="10075863" y="903288"/>
            <a:ext cx="36513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图片 2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1763" y="238125"/>
            <a:ext cx="1562100" cy="5000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2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1763" y="238125"/>
            <a:ext cx="1562100" cy="5000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userDrawn="1">
  <p:cSld name="仅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</p:spPr>
        <p:txBody>
          <a:bodyPr/>
          <a:lstStyle>
            <a:lvl1pPr>
              <a:defRPr/>
            </a:lvl1pPr>
          </a:lstStyle>
          <a:p>
            <a:pPr fontAlgn="auto"/>
            <a:r>
              <a:rPr lang="en-US" altLang="zh-CN" strike="noStrike" noProof="1"/>
              <a:t>Click to edit Master title style</a:t>
            </a:r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02263" y="6240463"/>
            <a:ext cx="1387475" cy="206375"/>
          </a:xfrm>
        </p:spPr>
        <p:txBody>
          <a:bodyPr/>
          <a:lstStyle/>
          <a:p>
            <a:pPr fontAlgn="auto"/>
            <a:fld id="{6489D9C7-5DC6-4263-87FF-7C99F6FB63C3}" type="datetime1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925" y="6240463"/>
            <a:ext cx="4140200" cy="206375"/>
          </a:xfrm>
        </p:spPr>
        <p:txBody>
          <a:bodyPr/>
          <a:lstStyle/>
          <a:p>
            <a:pPr fontAlgn="auto"/>
            <a:r>
              <a:rPr lang="en-US" altLang="zh-CN" strike="noStrike" noProof="1">
                <a:latin typeface="+mn-lt"/>
                <a:ea typeface="+mn-ea"/>
                <a:cs typeface="+mn-cs"/>
              </a:rPr>
              <a:t>www.islide.cc</a:t>
            </a:r>
            <a:endParaRPr lang="zh-CN" altLang="en-US" strike="noStrike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240463"/>
            <a:ext cx="2909888" cy="206375"/>
          </a:xfrm>
        </p:spPr>
        <p:txBody>
          <a:bodyPr/>
          <a:lstStyle/>
          <a:p>
            <a:pPr fontAlgn="auto"/>
            <a:fld id="{5DD3DB80-B894-403A-B48E-6FDC1A72010E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1" y="2130425"/>
            <a:ext cx="10363200" cy="1470024"/>
          </a:xfrm>
        </p:spPr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3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6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0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3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16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0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3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46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/>
          <a:p>
            <a:pPr fontAlgn="auto"/>
            <a:fld id="{530820CF-B880-4189-942D-D702A7CBA730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/>
          <a:lstStyle/>
          <a:p>
            <a:pPr fontAlgn="auto"/>
            <a:fld id="{0C913308-F349-4B6D-A68A-DD1791B4A57B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2_标题幻灯片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 userDrawn="1"/>
        </p:nvSpPr>
        <p:spPr>
          <a:xfrm>
            <a:off x="-1" y="1894564"/>
            <a:ext cx="12192000" cy="3159980"/>
          </a:xfrm>
          <a:prstGeom prst="rect">
            <a:avLst/>
          </a:prstGeom>
          <a:solidFill>
            <a:srgbClr val="003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9"/>
          <p:cNvSpPr>
            <a:spLocks noChangeArrowheads="1"/>
          </p:cNvSpPr>
          <p:nvPr userDrawn="1"/>
        </p:nvSpPr>
        <p:spPr bwMode="auto">
          <a:xfrm>
            <a:off x="-2" y="1823502"/>
            <a:ext cx="12192001" cy="90488"/>
          </a:xfrm>
          <a:prstGeom prst="rect">
            <a:avLst/>
          </a:prstGeom>
          <a:solidFill>
            <a:srgbClr val="BFBFBF"/>
          </a:solidFill>
          <a:ln w="28575">
            <a:noFill/>
            <a:miter lim="800000"/>
          </a:ln>
        </p:spPr>
        <p:txBody>
          <a:bodyPr anchor="ctr"/>
          <a:lstStyle/>
          <a:p>
            <a:pPr algn="ctr" eaLnBrk="0" hangingPunct="0"/>
            <a:endParaRPr lang="zh-CN" altLang="en-US" sz="17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黑体" panose="02010609060101010101" pitchFamily="2" charset="-122"/>
            </a:endParaRPr>
          </a:p>
        </p:txBody>
      </p:sp>
      <p:sp>
        <p:nvSpPr>
          <p:cNvPr id="25" name="矩形 24"/>
          <p:cNvSpPr>
            <a:spLocks noChangeArrowheads="1"/>
          </p:cNvSpPr>
          <p:nvPr userDrawn="1"/>
        </p:nvSpPr>
        <p:spPr bwMode="auto">
          <a:xfrm>
            <a:off x="-1" y="5027894"/>
            <a:ext cx="12192001" cy="90488"/>
          </a:xfrm>
          <a:prstGeom prst="rect">
            <a:avLst/>
          </a:prstGeom>
          <a:solidFill>
            <a:srgbClr val="BFBFBF"/>
          </a:solidFill>
          <a:ln w="28575">
            <a:noFill/>
            <a:miter lim="800000"/>
          </a:ln>
        </p:spPr>
        <p:txBody>
          <a:bodyPr anchor="ctr"/>
          <a:lstStyle/>
          <a:p>
            <a:pPr algn="ctr" eaLnBrk="0" hangingPunct="0"/>
            <a:endParaRPr lang="zh-CN" altLang="en-US" sz="17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黑体" panose="02010609060101010101" pitchFamily="2" charset="-122"/>
            </a:endParaRPr>
          </a:p>
        </p:txBody>
      </p:sp>
      <p:pic>
        <p:nvPicPr>
          <p:cNvPr id="33" name="图片 3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460" y="430118"/>
            <a:ext cx="3121076" cy="99933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接连接符 13"/>
          <p:cNvCxnSpPr/>
          <p:nvPr userDrawn="1"/>
        </p:nvCxnSpPr>
        <p:spPr>
          <a:xfrm>
            <a:off x="460375" y="6592888"/>
            <a:ext cx="11296650" cy="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6"/>
          <p:cNvSpPr>
            <a:spLocks noChangeArrowheads="1"/>
          </p:cNvSpPr>
          <p:nvPr userDrawn="1"/>
        </p:nvSpPr>
        <p:spPr bwMode="auto">
          <a:xfrm>
            <a:off x="11072402" y="6485797"/>
            <a:ext cx="580608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algn="r" fontAlgn="auto">
              <a:defRPr/>
            </a:pPr>
            <a:r>
              <a:rPr kumimoji="0" lang="en-US" altLang="zh-CN" sz="800" b="0" i="0" u="none" strike="noStrike" kern="10" cap="none" spc="0" normalizeH="0" baseline="0" noProof="1">
                <a:ln w="9525">
                  <a:noFill/>
                  <a:round/>
                </a:ln>
                <a:gradFill rotWithShape="1">
                  <a:gsLst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5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Page </a:t>
            </a:r>
            <a:fld id="{A45D51EE-D175-4F6B-96D5-1F5F9EADD7B1}" type="slidenum">
              <a:rPr kumimoji="0" lang="en-US" altLang="zh-CN" sz="800" b="0" i="0" u="none" strike="noStrike" kern="10" cap="none" spc="0" normalizeH="0" baseline="0" noProof="1" dirty="0">
                <a:ln w="9525">
                  <a:noFill/>
                  <a:round/>
                </a:ln>
                <a:gradFill rotWithShape="1">
                  <a:gsLst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>
                        <a:lumMod val="5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</a:fld>
            <a:endParaRPr kumimoji="0" lang="en-US" altLang="zh-CN" sz="800" b="0" i="0" u="none" strike="noStrike" kern="10" cap="none" spc="0" normalizeH="0" baseline="0" noProof="1">
              <a:ln w="9525">
                <a:noFill/>
                <a:round/>
              </a:ln>
              <a:gradFill rotWithShape="1"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12165" y="187960"/>
            <a:ext cx="8227695" cy="706755"/>
          </a:xfrm>
          <a:prstGeom prst="rect">
            <a:avLst/>
          </a:prstGeom>
        </p:spPr>
        <p:txBody>
          <a:bodyPr wrap="square">
            <a:spAutoFit/>
          </a:bodyPr>
          <a:p>
            <a:pPr marL="87630"/>
            <a:r>
              <a:rPr lang="zh-CN" altLang="en-US" sz="4000" b="1" noProof="1">
                <a:solidFill>
                  <a:srgbClr val="1F4E79"/>
                </a:solidFill>
                <a:cs typeface="+mn-ea"/>
                <a:sym typeface="+mn-lt"/>
              </a:rPr>
              <a:t>上岗和认定职称申请提交材料要求</a:t>
            </a:r>
            <a:endParaRPr lang="zh-CN" altLang="en-US" sz="4000" b="1" noProof="1">
              <a:solidFill>
                <a:srgbClr val="1F4E79"/>
              </a:solidFill>
              <a:cs typeface="+mn-ea"/>
              <a:sym typeface="+mn-lt"/>
            </a:endParaRPr>
          </a:p>
        </p:txBody>
      </p:sp>
      <p:pic>
        <p:nvPicPr>
          <p:cNvPr id="2" name="图片 1"/>
          <p:cNvPicPr/>
          <p:nvPr/>
        </p:nvPicPr>
        <p:blipFill>
          <a:blip r:embed="rId1"/>
          <a:srcRect l="71"/>
          <a:stretch>
            <a:fillRect/>
          </a:stretch>
        </p:blipFill>
        <p:spPr>
          <a:xfrm>
            <a:off x="160655" y="1018540"/>
            <a:ext cx="11879580" cy="557784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Zjc0OTc3YzNlM2RiNjFiYmVkMGEzNDYwYjZhZGY1ZTcifQ=="/>
  <p:tag name="ISLIDE.GUIDESSETTING" val="{&quot;Id&quot;:&quot;GuidesStyle_Wide&quot;,&quot;Name&quot;:&quot;宽&quot;,&quot;Kind&quot;:&quot;System&quot;,&quot;OldGuidesSetting&quot;:{&quot;HeaderHeight&quot;:15.0,&quot;FooterHeight&quot;:9.0,&quot;SideMargin&quot;:5.5,&quot;TopMargin&quot;:0.0,&quot;BottomMargin&quot;:0.0,&quot;IntervalMargin&quot;:2.5}}"/>
  <p:tag name="commondata" val="eyJoZGlkIjoiYjU3MmI5ZmU3MTRlZWI1N2JkMTYyMjk3YTczMjA4MjUifQ=="/>
</p:tagLst>
</file>

<file path=ppt/theme/theme1.xml><?xml version="1.0" encoding="utf-8"?>
<a:theme xmlns:a="http://schemas.openxmlformats.org/drawingml/2006/main" name="1_Office 主题​​">
  <a:themeElements>
    <a:clrScheme name="自定义 15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3964"/>
      </a:accent1>
      <a:accent2>
        <a:srgbClr val="DAE3F3"/>
      </a:accent2>
      <a:accent3>
        <a:srgbClr val="D9D9D9"/>
      </a:accent3>
      <a:accent4>
        <a:srgbClr val="C00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xbjudb4">
      <a:majorFont>
        <a:latin typeface="Times New Roman"/>
        <a:ea typeface="微软雅黑"/>
        <a:cs typeface=""/>
      </a:majorFont>
      <a:minorFont>
        <a:latin typeface="Times New Roman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9525">
          <a:solidFill>
            <a:schemeClr val="bg1">
              <a:lumMod val="7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WPS 演示</Application>
  <PresentationFormat>自定义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Times New Roman</vt:lpstr>
      <vt:lpstr>黑体</vt:lpstr>
      <vt:lpstr>Arial Unicode MS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张婧</dc:creator>
  <cp:lastModifiedBy>李蓉</cp:lastModifiedBy>
  <cp:revision>2210</cp:revision>
  <cp:lastPrinted>2024-06-18T02:12:00Z</cp:lastPrinted>
  <dcterms:created xsi:type="dcterms:W3CDTF">2019-03-24T11:54:00Z</dcterms:created>
  <dcterms:modified xsi:type="dcterms:W3CDTF">2024-11-04T01:51:03Z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2052-12.1.0.18608</vt:lpwstr>
  </property>
  <property fmtid="{D5CDD505-2E9C-101B-9397-08002B2CF9AE}" pid="3" name="ICV">
    <vt:lpwstr>27B4E2AA713A404D9394E7326647547B_13</vt:lpwstr>
  </property>
</Properties>
</file>