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398FA-856A-4302-A813-EEB9563FEB59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DF85-5384-40BE-AC6A-0EA8129687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57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A810CD-8C32-42A1-BBD3-1B69D55B99A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3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6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23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40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1200"/>
            <a:ext cx="121920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0"/>
            <a:ext cx="47879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549405"/>
      </p:ext>
    </p:extLst>
  </p:cSld>
  <p:clrMapOvr>
    <a:masterClrMapping/>
  </p:clrMapOvr>
  <p:transition advClick="0" advTm="700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54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3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33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28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26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2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66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9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7954-0B73-4973-9CD4-00894E128407}" type="datetimeFigureOut">
              <a:rPr lang="zh-CN" altLang="en-US" smtClean="0"/>
              <a:t>2021-10-8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8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3"/>
          <p:cNvSpPr>
            <a:spLocks noChangeArrowheads="1"/>
          </p:cNvSpPr>
          <p:nvPr/>
        </p:nvSpPr>
        <p:spPr bwMode="auto">
          <a:xfrm>
            <a:off x="1369725" y="2032858"/>
            <a:ext cx="20208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grpSp>
        <p:nvGrpSpPr>
          <p:cNvPr id="2" name="组合 14"/>
          <p:cNvGrpSpPr/>
          <p:nvPr/>
        </p:nvGrpSpPr>
        <p:grpSpPr bwMode="auto">
          <a:xfrm>
            <a:off x="3672413" y="2156212"/>
            <a:ext cx="3811588" cy="670052"/>
            <a:chOff x="0" y="10493"/>
            <a:chExt cx="3811400" cy="668962"/>
          </a:xfrm>
        </p:grpSpPr>
        <p:sp>
          <p:nvSpPr>
            <p:cNvPr id="5" name="TextBox 16"/>
            <p:cNvSpPr>
              <a:spLocks noChangeArrowheads="1"/>
            </p:cNvSpPr>
            <p:nvPr/>
          </p:nvSpPr>
          <p:spPr bwMode="auto">
            <a:xfrm>
              <a:off x="0" y="343308"/>
              <a:ext cx="3811400" cy="336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宋体" panose="02010600030101010101" pitchFamily="2" charset="-122"/>
              </a:endParaRPr>
            </a:p>
          </p:txBody>
        </p:sp>
        <p:sp>
          <p:nvSpPr>
            <p:cNvPr id="21521" name="矩形 17"/>
            <p:cNvSpPr>
              <a:spLocks noChangeArrowheads="1"/>
            </p:cNvSpPr>
            <p:nvPr/>
          </p:nvSpPr>
          <p:spPr bwMode="auto">
            <a:xfrm>
              <a:off x="558772" y="10493"/>
              <a:ext cx="2020788" cy="3994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基本情况</a:t>
              </a:r>
            </a:p>
          </p:txBody>
        </p:sp>
      </p:grpSp>
      <p:grpSp>
        <p:nvGrpSpPr>
          <p:cNvPr id="3" name="组合 18"/>
          <p:cNvGrpSpPr/>
          <p:nvPr/>
        </p:nvGrpSpPr>
        <p:grpSpPr bwMode="auto">
          <a:xfrm>
            <a:off x="3719513" y="3513327"/>
            <a:ext cx="6796405" cy="1762677"/>
            <a:chOff x="23959" y="11767"/>
            <a:chExt cx="6795943" cy="641427"/>
          </a:xfrm>
        </p:grpSpPr>
        <p:sp>
          <p:nvSpPr>
            <p:cNvPr id="9" name="TextBox 20"/>
            <p:cNvSpPr>
              <a:spLocks noChangeArrowheads="1"/>
            </p:cNvSpPr>
            <p:nvPr/>
          </p:nvSpPr>
          <p:spPr bwMode="auto">
            <a:xfrm>
              <a:off x="23959" y="93204"/>
              <a:ext cx="6795943" cy="559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教学：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承担本科生、研究生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教学，授课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竞赛三等奖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项</a:t>
              </a:r>
              <a:endParaRPr lang="en-US" altLang="zh-CN" sz="1600" b="1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科研及获奖： 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主持国家自然</a:t>
              </a:r>
              <a:r>
                <a:rPr lang="zh-CN" altLang="en-US" sz="1600" b="1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基金</a:t>
              </a:r>
              <a:r>
                <a:rPr lang="en-US" altLang="zh-CN" sz="1600" b="1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项         </a:t>
              </a: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       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论文：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SCI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收录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篇</a:t>
              </a:r>
              <a:r>
                <a:rPr lang="zh-CN" altLang="en-US" sz="1600" b="1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，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专著</a:t>
              </a:r>
              <a:r>
                <a:rPr lang="en-US" altLang="zh-CN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部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1518" name="矩形 21"/>
            <p:cNvSpPr>
              <a:spLocks noChangeArrowheads="1"/>
            </p:cNvSpPr>
            <p:nvPr/>
          </p:nvSpPr>
          <p:spPr bwMode="auto">
            <a:xfrm>
              <a:off x="489659" y="11767"/>
              <a:ext cx="3906961" cy="1455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0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近五年来学术业绩情况</a:t>
              </a: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3347650"/>
              </p:ext>
            </p:extLst>
          </p:nvPr>
        </p:nvGraphicFramePr>
        <p:xfrm>
          <a:off x="5663793" y="2257026"/>
          <a:ext cx="5192731" cy="778666"/>
        </p:xfrm>
        <a:graphic>
          <a:graphicData uri="http://schemas.openxmlformats.org/drawingml/2006/table">
            <a:tbl>
              <a:tblPr/>
              <a:tblGrid>
                <a:gridCol w="1042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3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2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学科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性别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出生年月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现职称及定职时间</a:t>
                      </a:r>
                      <a:endParaRPr lang="zh-CN" altLang="en-US" sz="1600" b="1" i="0" u="none" strike="noStrike" dirty="0"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一一 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1986.12 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副研究员，</a:t>
                      </a:r>
                      <a:r>
                        <a:rPr lang="en-US" altLang="zh-CN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2019.04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370277" y="4872312"/>
            <a:ext cx="902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姓名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7" name="平行四边形 26"/>
          <p:cNvSpPr/>
          <p:nvPr/>
        </p:nvSpPr>
        <p:spPr>
          <a:xfrm>
            <a:off x="5578207" y="252824"/>
            <a:ext cx="3107778" cy="580483"/>
          </a:xfrm>
          <a:prstGeom prst="parallelogram">
            <a:avLst>
              <a:gd name="adj" fmla="val 35443"/>
            </a:avLst>
          </a:prstGeom>
          <a:solidFill>
            <a:srgbClr val="CC0000"/>
          </a:solidFill>
          <a:ln w="19050">
            <a:noFill/>
          </a:ln>
          <a:effectLst>
            <a:outerShdw blurRad="317500" dist="190500" dir="90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40" tIns="34271" rIns="68540" bIns="34271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个 人 简 介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2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4" y="124768"/>
            <a:ext cx="2222456" cy="7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3"/>
          <p:cNvSpPr>
            <a:spLocks noChangeArrowheads="1"/>
          </p:cNvSpPr>
          <p:nvPr/>
        </p:nvSpPr>
        <p:spPr bwMode="auto">
          <a:xfrm>
            <a:off x="3719513" y="3630653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719513" y="2231615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84872" y="4119555"/>
            <a:ext cx="1025818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学院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7" name="组合 14"/>
          <p:cNvGrpSpPr/>
          <p:nvPr/>
        </p:nvGrpSpPr>
        <p:grpSpPr bwMode="auto">
          <a:xfrm>
            <a:off x="3656830" y="1273626"/>
            <a:ext cx="8644609" cy="722304"/>
            <a:chOff x="0" y="-41674"/>
            <a:chExt cx="6376435" cy="721129"/>
          </a:xfrm>
        </p:grpSpPr>
        <p:sp>
          <p:nvSpPr>
            <p:cNvPr id="19" name="TextBox 16"/>
            <p:cNvSpPr>
              <a:spLocks noChangeArrowheads="1"/>
            </p:cNvSpPr>
            <p:nvPr/>
          </p:nvSpPr>
          <p:spPr bwMode="auto">
            <a:xfrm>
              <a:off x="0" y="343308"/>
              <a:ext cx="3811400" cy="336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宋体" panose="02010600030101010101" pitchFamily="2" charset="-122"/>
              </a:endParaRPr>
            </a:p>
          </p:txBody>
        </p:sp>
        <p:sp>
          <p:nvSpPr>
            <p:cNvPr id="20" name="矩形 17"/>
            <p:cNvSpPr>
              <a:spLocks noChangeArrowheads="1"/>
            </p:cNvSpPr>
            <p:nvPr/>
          </p:nvSpPr>
          <p:spPr bwMode="auto">
            <a:xfrm>
              <a:off x="434951" y="-41674"/>
              <a:ext cx="5941484" cy="644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入选类别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</a:t>
              </a:r>
              <a:r>
                <a:rPr lang="zh-CN" altLang="en-US" sz="1600" b="1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仲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英青年学者</a:t>
              </a:r>
              <a:endPara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719513" y="1376363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9055" y="1403927"/>
            <a:ext cx="1893454" cy="255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照片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88623283"/>
      </p:ext>
    </p:extLst>
  </p:cSld>
  <p:clrMapOvr>
    <a:masterClrMapping/>
  </p:clrMapOvr>
  <p:transition advClick="0" advTm="7000">
    <p:pull dir="l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55df30-11a9-4b2c-a0ce-9ae8b715a739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杨莹</dc:creator>
  <cp:lastModifiedBy>杨莹</cp:lastModifiedBy>
  <cp:revision>4</cp:revision>
  <dcterms:created xsi:type="dcterms:W3CDTF">2020-08-25T00:55:19Z</dcterms:created>
  <dcterms:modified xsi:type="dcterms:W3CDTF">2021-10-08T00:53:04Z</dcterms:modified>
</cp:coreProperties>
</file>